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314" r:id="rId1"/>
  </p:sldMasterIdLst>
  <p:sldIdLst>
    <p:sldId id="260" r:id="rId2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35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03.04.2023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group/70000001463990" TargetMode="External"/><Relationship Id="rId2" Type="http://schemas.openxmlformats.org/officeDocument/2006/relationships/hyperlink" Target="https://t.me/FNSYNAO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32656" y="1208584"/>
            <a:ext cx="6411941" cy="856895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апреля в 11:00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200" dirty="0" smtClean="0"/>
              <a:t>заполнение платежных документов </a:t>
            </a:r>
            <a:r>
              <a:rPr lang="ru-RU" sz="1200" dirty="0"/>
              <a:t>на уплату </a:t>
            </a:r>
            <a:r>
              <a:rPr lang="ru-RU" sz="1200" dirty="0" smtClean="0"/>
              <a:t>ЕНП. </a:t>
            </a:r>
            <a:r>
              <a:rPr lang="ru-RU" sz="1200" dirty="0"/>
              <a:t>Применение специальных налоговых режимов и уплаты налогов в условиях применения </a:t>
            </a:r>
            <a:r>
              <a:rPr lang="ru-RU" sz="1200" dirty="0" smtClean="0"/>
              <a:t>ЕНС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https://t.me/FNSYNAO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в 15:00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«</a:t>
            </a:r>
            <a:r>
              <a:rPr lang="ru-RU" sz="1200" dirty="0"/>
              <a:t>Ответы на часто задаваемые вопросы по ведению </a:t>
            </a:r>
            <a:r>
              <a:rPr lang="ru-RU" sz="1200" dirty="0" smtClean="0"/>
              <a:t>ЕНС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</a:t>
            </a:r>
            <a:r>
              <a:rPr lang="ru-RU" sz="1200" dirty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в 11:00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Пресс-конференция УФНС России по Ямало-Ненецкому автономному округу по теме: «ЕНС: актуальные вопросы применения». 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en-US" sz="1200" dirty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1200" dirty="0" smtClean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vk.com/severpress</a:t>
            </a:r>
            <a:r>
              <a:rPr lang="en-US" sz="1300" dirty="0" smtClean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50-15-49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r>
              <a:rPr lang="ru-RU" sz="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ok.ru/group/70000001463990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</a:t>
            </a:r>
            <a:r>
              <a:rPr lang="ru-RU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проведения налоговыми органами Ямала </a:t>
            </a:r>
            <a:r>
              <a:rPr lang="ru-RU" sz="1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r>
              <a:rPr lang="ru-RU" sz="1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412775" y="488503"/>
            <a:ext cx="5331822" cy="100811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неделю</a:t>
            </a: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7473280"/>
            <a:ext cx="100613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8900-00-696\Desktop\Старый рабочий стол\ФОТО\PHOTO-2021-11-17-16-45-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416496"/>
            <a:ext cx="108011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1311</TotalTime>
  <Words>8</Words>
  <Application>Microsoft Office PowerPoint</Application>
  <PresentationFormat>Лист A4 (210x297 мм)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4 апреля в 11:00 Вебинар для налогоплательщиков по теме : «заполнение платежных документов на уплату ЕНП. Применение специальных налоговых режимов и уплаты налогов в условиях применения ЕНС». Ссылка для подключения: https://t.me/FNSYNAO  6 апреля в 15:00 Вебинар для налогоплательщиков по теме: «Ответы на часто задаваемые вопросы по ведению ЕНС». Ссылка для подключения: https://t.me/FNSYNAO  7 апреля в 11:00 Пресс-конференция УФНС России по Ямало-Ненецкому автономному округу по теме: «ЕНС: актуальные вопросы применения».  Ссылка для подключения: https://vk.com/severpress        Контактные телефоны по вопросам ЕНС: УФНС России по ЯНАО (г. Салехард): 8(34922) 3-78-39, 3-78-21, 3-77-98 МИФНС России  № 1 по ЯНАО (г. Салехард): 8(34922) 2-57-40, 2-57-23 МИФНС России  № 2 по ЯНАО (г. Новый Уренгой): 8(3494) 24-82-25, 24-82-34 МИФНС России №3 по ЯНАО (г. Тарко-Сале): 8(34997) 2-45-91 МИФНС России № 4 по ЯНАО (г. Надым): 8(3499)50-15-17, 50-15-65, 50-15-49 МИФНС России № 5 по ЯНАО (г. Ноябрьск): 8(3496) 36-59-28, 36-59-46  Контактная информация:  сайт: www.nalog.ru мы в соцсетях: https://vk.com/club217972703    https://ok.ru/group/70000001463990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Селютина Татьяна Викторовна</cp:lastModifiedBy>
  <cp:revision>208</cp:revision>
  <cp:lastPrinted>2023-03-24T03:51:23Z</cp:lastPrinted>
  <dcterms:created xsi:type="dcterms:W3CDTF">2020-04-10T13:09:37Z</dcterms:created>
  <dcterms:modified xsi:type="dcterms:W3CDTF">2023-04-03T11:05:07Z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